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0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97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600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32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01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06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20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24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115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6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59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2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130FC0-B066-4CDA-9232-B02CB1A56B6D}" type="datetimeFigureOut">
              <a:rPr lang="en-US" smtClean="0"/>
              <a:t>3/4/2016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C43FA-8D1E-4F17-B3CC-AFFF07ED70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39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/>
          <a:lstStyle/>
          <a:p>
            <a:r>
              <a:rPr lang="en-US" dirty="0" smtClean="0"/>
              <a:t>FITT Principle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2018731"/>
            <a:ext cx="6400800" cy="1752600"/>
          </a:xfrm>
        </p:spPr>
        <p:txBody>
          <a:bodyPr/>
          <a:lstStyle/>
          <a:p>
            <a:r>
              <a:rPr lang="en-US" dirty="0" smtClean="0"/>
              <a:t>What is the FITT Principle?</a:t>
            </a:r>
          </a:p>
          <a:p>
            <a:endParaRPr lang="en-US" dirty="0"/>
          </a:p>
        </p:txBody>
      </p:sp>
      <p:pic>
        <p:nvPicPr>
          <p:cNvPr id="1026" name="Picture 2" descr="http://t0.gstatic.com/images?q=tbn:ANd9GcQEeGVeSMaWsQHJzKQPPGMCBasaV7VpRXIunWVZCOawp0WZqVf-Eg:www.hdpaperwall.com/wp-content/uploads/2013/11/question-mark-noth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667000"/>
            <a:ext cx="37433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679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858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Isotonic</a:t>
            </a:r>
          </a:p>
          <a:p>
            <a:r>
              <a:rPr lang="en-US" sz="4800" dirty="0" smtClean="0"/>
              <a:t>-Muscles ARE moving</a:t>
            </a:r>
          </a:p>
          <a:p>
            <a:r>
              <a:rPr lang="en-US" sz="4800" dirty="0" smtClean="0"/>
              <a:t>-Exercises can include free weights or your body’s own resistance</a:t>
            </a:r>
          </a:p>
          <a:p>
            <a:r>
              <a:rPr lang="en-US" sz="4000" dirty="0" smtClean="0"/>
              <a:t>Ex:  Sit-ups, Bicep curls, Pull Ups, Chest Press, Leg Lifts</a:t>
            </a:r>
          </a:p>
        </p:txBody>
      </p:sp>
      <p:pic>
        <p:nvPicPr>
          <p:cNvPr id="8194" name="Picture 2" descr="http://t2.gstatic.com/images?q=tbn:ANd9GcTO2nde2oTVPXkdCojRFMyeX_CXyTKw5aNdzJVVnfNG_L3qMgYCYg:upload.wikimedia.org/wikipedia/commons/9/95/Alternate-bicep-curl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497" y="3886200"/>
            <a:ext cx="1676400" cy="270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356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76200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Isokinetic</a:t>
            </a:r>
          </a:p>
          <a:p>
            <a:r>
              <a:rPr lang="en-US" sz="3600" dirty="0" smtClean="0"/>
              <a:t>-Using machines to strength train the muscles</a:t>
            </a:r>
          </a:p>
          <a:p>
            <a:r>
              <a:rPr lang="en-US" sz="3600" dirty="0" smtClean="0"/>
              <a:t>-Can isolate some muscles and only work the principle of specificity</a:t>
            </a:r>
          </a:p>
          <a:p>
            <a:r>
              <a:rPr lang="en-US" sz="3600" dirty="0" smtClean="0"/>
              <a:t>-Best for beginners, the elderly, or athletes that have particular positions on a sports team</a:t>
            </a:r>
            <a:endParaRPr lang="en-US" sz="3600" dirty="0"/>
          </a:p>
        </p:txBody>
      </p:sp>
      <p:pic>
        <p:nvPicPr>
          <p:cNvPr id="7170" name="Picture 2" descr="http://t3.gstatic.com/images?q=tbn:ANd9GcSpsC7hcjq7No_CsTWRKd04ZILf1o633tKQITJ5zeGdGvs8afl7:static4.businessinsider.com/image/525450fbeab8ea1c364aa514/5-exercise-machines-you-should-never-use-at-the-gy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876800"/>
            <a:ext cx="2819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92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4800" dirty="0" smtClean="0"/>
              <a:t>The FITT Principle is a set of guidelines created to help people </a:t>
            </a:r>
            <a:r>
              <a:rPr lang="en-US" sz="4800" b="1" dirty="0" smtClean="0"/>
              <a:t>benefit</a:t>
            </a:r>
            <a:r>
              <a:rPr lang="en-US" sz="4800" dirty="0" smtClean="0"/>
              <a:t> from exercise.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3276600"/>
            <a:ext cx="2362200" cy="182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3429000"/>
            <a:ext cx="30480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00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FITT Principle is an Acronym.</a:t>
            </a:r>
          </a:p>
          <a:p>
            <a:r>
              <a:rPr lang="en-US" sz="4400" dirty="0" smtClean="0"/>
              <a:t>Here is the breakdown:</a:t>
            </a:r>
          </a:p>
          <a:p>
            <a:endParaRPr lang="en-US" sz="2800" dirty="0"/>
          </a:p>
          <a:p>
            <a:r>
              <a:rPr lang="en-US" sz="2800" dirty="0" smtClean="0"/>
              <a:t>F:  Frequency (How OFTEN do I need to exercise?)</a:t>
            </a:r>
          </a:p>
          <a:p>
            <a:r>
              <a:rPr lang="en-US" sz="2800" dirty="0" smtClean="0"/>
              <a:t>I:  Intensity (How HARD do I need to exercise?)</a:t>
            </a:r>
          </a:p>
          <a:p>
            <a:r>
              <a:rPr lang="en-US" sz="2800" dirty="0" smtClean="0"/>
              <a:t>T:  Time  (How LONG do I need to exercise?)</a:t>
            </a:r>
          </a:p>
          <a:p>
            <a:r>
              <a:rPr lang="en-US" sz="2800" dirty="0" smtClean="0"/>
              <a:t>T:  Type (What KIND of exercise do I need to do?)</a:t>
            </a:r>
          </a:p>
          <a:p>
            <a:endParaRPr lang="en-US" sz="2800" dirty="0"/>
          </a:p>
        </p:txBody>
      </p:sp>
      <p:pic>
        <p:nvPicPr>
          <p:cNvPr id="2050" name="Picture 2" descr="http://t1.gstatic.com/images?q=tbn:ANd9GcQQWrGfyq2-mEPvoueIMOKInKmqlmwRk1SdHux0PaigvARaTBGz:www.heart-valve-surgery.com/Images/exercise-he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191000"/>
            <a:ext cx="4038600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60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2133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Frequency: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60 Minutes Every Day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074" name="Picture 2" descr="http://t2.gstatic.com/images?q=tbn:ANd9GcQbkFTGkZCJjDAbWl3HwpYo2fmzpUX5KyQzy-t0o_SzWlPieExr:jwmhs.pasco.k12.fl.us/wp-content/uploads/jwmhs/2013/11/calenda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105150"/>
            <a:ext cx="32766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t2.gstatic.com/images?q=tbn:ANd9GcT3GCWWeVpJrJM2jVAbIHyMbSV-4Uys_CwxpGsXfmvQgzVfw4Zwug:thumbs.dreamstime.com/z/old-clock-1799182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033" y="1752600"/>
            <a:ext cx="3124200" cy="270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258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667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dirty="0" smtClean="0"/>
              <a:t>Intensity:</a:t>
            </a:r>
            <a:br>
              <a:rPr lang="en-US" dirty="0" smtClean="0"/>
            </a:br>
            <a:r>
              <a:rPr lang="en-US" dirty="0" smtClean="0"/>
              <a:t>You want to be at your </a:t>
            </a:r>
            <a:r>
              <a:rPr lang="en-US" b="1" dirty="0" smtClean="0"/>
              <a:t>Target Heart Rate</a:t>
            </a:r>
            <a:r>
              <a:rPr lang="en-US" dirty="0" smtClean="0"/>
              <a:t> when you exercise.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-What is your </a:t>
            </a:r>
            <a:r>
              <a:rPr lang="en-US" b="1" dirty="0" smtClean="0"/>
              <a:t>Resting Heart Rate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-What is your </a:t>
            </a:r>
            <a:r>
              <a:rPr lang="en-US" b="1" dirty="0" smtClean="0"/>
              <a:t>Maximum Heart Rate</a:t>
            </a:r>
            <a:r>
              <a:rPr lang="en-US" dirty="0" smtClean="0"/>
              <a:t>?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-What is your </a:t>
            </a:r>
            <a:r>
              <a:rPr lang="en-US" b="1" dirty="0" smtClean="0"/>
              <a:t>Target Heart Rate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098" name="Picture 2" descr="http://t0.gstatic.com/images?q=tbn:ANd9GcQ1Rnptp2gmLCLvbi10zdvXbMhj-isU_gtpFKha1plE2Kzgja08:www.blogs.va.gov/VAntage/wp-content/uploads/2013/10/Sept-blog-heart-pictur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5949" y="0"/>
            <a:ext cx="1676400" cy="1523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53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5400" dirty="0" smtClean="0"/>
              <a:t>Time:</a:t>
            </a:r>
            <a:br>
              <a:rPr lang="en-US" sz="5400" dirty="0" smtClean="0"/>
            </a:br>
            <a:r>
              <a:rPr lang="en-US" sz="5400" dirty="0" smtClean="0"/>
              <a:t>60 Minutes per session</a:t>
            </a:r>
            <a:endParaRPr lang="en-US" sz="5400" dirty="0"/>
          </a:p>
        </p:txBody>
      </p:sp>
      <p:pic>
        <p:nvPicPr>
          <p:cNvPr id="5122" name="Picture 2" descr="http://t1.gstatic.com/images?q=tbn:ANd9GcRWWb16YwKxGFtzNy7953dcKS7h8q9ZkKRPPuyelvrGrxnImbqYog:upload.wikimedia.org/wikipedia/en/c/c1/New60minut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3505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557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Types:</a:t>
            </a:r>
            <a:br>
              <a:rPr lang="en-US" dirty="0" smtClean="0"/>
            </a:br>
            <a:r>
              <a:rPr lang="en-US" dirty="0" smtClean="0"/>
              <a:t>Two Main categories of Exercises are Aerobic and Anaerobic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682086" y="2461893"/>
            <a:ext cx="72574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Aerobic Exercises </a:t>
            </a:r>
            <a:r>
              <a:rPr lang="en-US" sz="3600" dirty="0" smtClean="0"/>
              <a:t>= The HEART</a:t>
            </a:r>
          </a:p>
          <a:p>
            <a:r>
              <a:rPr lang="en-US" sz="3600" dirty="0" smtClean="0"/>
              <a:t>-Uses Oxygen to meet energy demands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81886" y="4403837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Anaerobic Exercises </a:t>
            </a:r>
            <a:r>
              <a:rPr lang="en-US" sz="3200" dirty="0" smtClean="0"/>
              <a:t>= The Skeletal Muscles</a:t>
            </a:r>
          </a:p>
          <a:p>
            <a:r>
              <a:rPr lang="en-US" sz="3200" dirty="0" smtClean="0"/>
              <a:t>-Promotes strength, speed, and power within the muscles</a:t>
            </a:r>
            <a:endParaRPr lang="en-US" sz="3200" dirty="0"/>
          </a:p>
        </p:txBody>
      </p:sp>
      <p:pic>
        <p:nvPicPr>
          <p:cNvPr id="6146" name="Picture 2" descr="http://t1.gstatic.com/images?q=tbn:ANd9GcTYH5GHqIaq5m4xkBQu9n_kbIwBPnLFXWcxg-mEjr7bcWMe3aBepQ:eofdreams.com/data_images/dreams/heart/heart-0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86" y="2186982"/>
            <a:ext cx="1600200" cy="1859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daviddarling.info/images/muscles_human_body_fron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159287"/>
            <a:ext cx="1828800" cy="339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4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Ana</a:t>
            </a:r>
            <a:r>
              <a:rPr lang="en-US" sz="4400" dirty="0" smtClean="0"/>
              <a:t>erobic </a:t>
            </a:r>
            <a:r>
              <a:rPr lang="en-US" sz="4400" dirty="0" smtClean="0"/>
              <a:t>Exercises can be broken down into </a:t>
            </a:r>
            <a:r>
              <a:rPr lang="en-US" sz="4400" b="1" dirty="0" smtClean="0"/>
              <a:t>THREE main categories</a:t>
            </a:r>
            <a:r>
              <a:rPr lang="en-US" sz="4400" dirty="0" smtClean="0"/>
              <a:t>:</a:t>
            </a:r>
          </a:p>
          <a:p>
            <a:endParaRPr lang="en-US" sz="4400" dirty="0"/>
          </a:p>
          <a:p>
            <a:pPr marL="342900" indent="-342900">
              <a:buAutoNum type="arabicPeriod"/>
            </a:pPr>
            <a:r>
              <a:rPr lang="en-US" sz="4400" dirty="0" smtClean="0"/>
              <a:t>  Isometric</a:t>
            </a:r>
          </a:p>
          <a:p>
            <a:endParaRPr lang="en-US" sz="4400" dirty="0"/>
          </a:p>
          <a:p>
            <a:r>
              <a:rPr lang="en-US" sz="4400" dirty="0" smtClean="0"/>
              <a:t>2.  </a:t>
            </a:r>
            <a:r>
              <a:rPr lang="en-US" sz="4400" dirty="0" smtClean="0"/>
              <a:t>Isotonic</a:t>
            </a:r>
            <a:endParaRPr lang="en-US" sz="4400" dirty="0" smtClean="0"/>
          </a:p>
          <a:p>
            <a:pPr marL="342900" indent="-342900">
              <a:buAutoNum type="arabicPeriod"/>
            </a:pPr>
            <a:endParaRPr lang="en-US" sz="4400" dirty="0"/>
          </a:p>
          <a:p>
            <a:r>
              <a:rPr lang="en-US" sz="4400" smtClean="0"/>
              <a:t>3.  </a:t>
            </a:r>
            <a:r>
              <a:rPr lang="en-US" sz="4400" smtClean="0"/>
              <a:t>Isokinetic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45309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80772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Isometric</a:t>
            </a:r>
          </a:p>
          <a:p>
            <a:r>
              <a:rPr lang="en-US" sz="4400" dirty="0" smtClean="0"/>
              <a:t>-Holding a Muscle Contraction</a:t>
            </a:r>
          </a:p>
          <a:p>
            <a:r>
              <a:rPr lang="en-US" sz="4400" dirty="0" smtClean="0"/>
              <a:t>-Muscles are NOT moving once they are in position</a:t>
            </a:r>
          </a:p>
          <a:p>
            <a:r>
              <a:rPr lang="en-US" sz="4400" dirty="0" smtClean="0"/>
              <a:t>Ex:  Planks</a:t>
            </a:r>
          </a:p>
          <a:p>
            <a:r>
              <a:rPr lang="en-US" sz="4400" dirty="0"/>
              <a:t>	</a:t>
            </a:r>
            <a:r>
              <a:rPr lang="en-US" sz="4400" dirty="0" smtClean="0"/>
              <a:t>Wall Sits</a:t>
            </a:r>
          </a:p>
          <a:p>
            <a:endParaRPr lang="en-US" dirty="0"/>
          </a:p>
        </p:txBody>
      </p:sp>
      <p:pic>
        <p:nvPicPr>
          <p:cNvPr id="9218" name="Picture 2" descr="http://t2.gstatic.com/images?q=tbn:ANd9GcQmVgfHWc3QoObO_DhegO8QHOOi6sT7dF8Q5NtEEGAlh6RS7bzw:i247.photobucket.com/albums/gg158/MDA2008/MDA2009/plan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928988"/>
            <a:ext cx="3038475" cy="1776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028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230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FITT Principle</vt:lpstr>
      <vt:lpstr>The FITT Principle is a set of guidelines created to help people benefit from exercise.</vt:lpstr>
      <vt:lpstr>PowerPoint Presentation</vt:lpstr>
      <vt:lpstr>Frequency:  60 Minutes Every Day  </vt:lpstr>
      <vt:lpstr>Intensity: You want to be at your Target Heart Rate when you exercise.  -What is your Resting Heart Rate? -What is your Maximum Heart Rate? -What is your Target Heart Rate?</vt:lpstr>
      <vt:lpstr>Time: 60 Minutes per session</vt:lpstr>
      <vt:lpstr>Types: Two Main categories of Exercises are Aerobic and Anaerobic</vt:lpstr>
      <vt:lpstr>PowerPoint Presentation</vt:lpstr>
      <vt:lpstr>PowerPoint Presentation</vt:lpstr>
      <vt:lpstr>PowerPoint Presentation</vt:lpstr>
      <vt:lpstr>PowerPoint Presentation</vt:lpstr>
    </vt:vector>
  </TitlesOfParts>
  <Company>Lake Shore CSD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FITT Principle</dc:title>
  <dc:creator>Lake Shore</dc:creator>
  <cp:lastModifiedBy>Eagle</cp:lastModifiedBy>
  <cp:revision>9</cp:revision>
  <dcterms:created xsi:type="dcterms:W3CDTF">2014-02-25T17:04:05Z</dcterms:created>
  <dcterms:modified xsi:type="dcterms:W3CDTF">2016-03-04T14:23:06Z</dcterms:modified>
</cp:coreProperties>
</file>